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2" r:id="rId2"/>
    <p:sldId id="303" r:id="rId3"/>
    <p:sldId id="304" r:id="rId4"/>
    <p:sldId id="337" r:id="rId5"/>
    <p:sldId id="305" r:id="rId6"/>
    <p:sldId id="306" r:id="rId7"/>
    <p:sldId id="343" r:id="rId8"/>
    <p:sldId id="348" r:id="rId9"/>
    <p:sldId id="311" r:id="rId10"/>
    <p:sldId id="307" r:id="rId11"/>
    <p:sldId id="310" r:id="rId12"/>
    <p:sldId id="309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20" r:id="rId21"/>
    <p:sldId id="321" r:id="rId22"/>
    <p:sldId id="322" r:id="rId23"/>
    <p:sldId id="323" r:id="rId24"/>
    <p:sldId id="324" r:id="rId25"/>
    <p:sldId id="325" r:id="rId26"/>
    <p:sldId id="327" r:id="rId27"/>
    <p:sldId id="326" r:id="rId28"/>
    <p:sldId id="328" r:id="rId29"/>
    <p:sldId id="329" r:id="rId30"/>
    <p:sldId id="330" r:id="rId31"/>
    <p:sldId id="331" r:id="rId32"/>
    <p:sldId id="334" r:id="rId33"/>
    <p:sldId id="336" r:id="rId34"/>
    <p:sldId id="338" r:id="rId35"/>
    <p:sldId id="339" r:id="rId36"/>
    <p:sldId id="333" r:id="rId37"/>
    <p:sldId id="332" r:id="rId38"/>
    <p:sldId id="342" r:id="rId39"/>
    <p:sldId id="340" r:id="rId40"/>
    <p:sldId id="341" r:id="rId41"/>
    <p:sldId id="33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78C10E-3DC6-DB40-DE2C-DC4997937994}" v="37" dt="2022-01-28T08:04:53.673"/>
    <p1510:client id="{7F556C30-EC63-19C3-9C19-5A1A77EA675D}" v="30" dt="2022-01-28T08:14:29.128"/>
    <p1510:client id="{92E69A63-FD47-C85C-CF45-F6057FB27D9A}" v="18" dt="2022-02-09T08:04:16.264"/>
    <p1510:client id="{959948BE-39E9-8D87-E47D-7BC662EA2EA9}" v="336" dt="2022-01-28T08:02:29.4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04949" y="1685108"/>
            <a:ext cx="10985862" cy="1175658"/>
          </a:xfrm>
        </p:spPr>
        <p:txBody>
          <a:bodyPr>
            <a:normAutofit/>
          </a:bodyPr>
          <a:lstStyle/>
          <a:p>
            <a:r>
              <a:rPr lang="pl-PL" sz="4800" dirty="0"/>
              <a:t>SZCZECIN INTERNATIONAL SCHOOL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58537" y="3278777"/>
            <a:ext cx="9448800" cy="167204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ctr"/>
            <a:r>
              <a:rPr lang="pl-PL" sz="4000" dirty="0"/>
              <a:t>EVENTS AND ACHIEVEMENTS</a:t>
            </a:r>
          </a:p>
          <a:p>
            <a:pPr algn="ctr"/>
            <a:endParaRPr lang="pl-PL" sz="4000" dirty="0"/>
          </a:p>
          <a:p>
            <a:pPr algn="ctr"/>
            <a:r>
              <a:rPr lang="pl-PL" sz="4000" dirty="0"/>
              <a:t> 2nd SEMESTER OF THE SCHOOL YEAR 2021/2022</a:t>
            </a:r>
          </a:p>
          <a:p>
            <a:endParaRPr lang="pl-PL" sz="4000" dirty="0"/>
          </a:p>
        </p:txBody>
      </p:sp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716596DE-6E2D-4420-BC9E-CF818B95C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164" y="-4482"/>
            <a:ext cx="2205318" cy="220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4373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48149" y="36792"/>
            <a:ext cx="8610600" cy="1293028"/>
          </a:xfrm>
        </p:spPr>
        <p:txBody>
          <a:bodyPr/>
          <a:lstStyle/>
          <a:p>
            <a:r>
              <a:rPr lang="pl-PL" dirty="0"/>
              <a:t>FIRST AID WORKSHOP-G3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1758496"/>
            <a:ext cx="5365750" cy="402431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22" y="1376883"/>
            <a:ext cx="6383383" cy="47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16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94263" y="0"/>
            <a:ext cx="10121537" cy="1293028"/>
          </a:xfrm>
        </p:spPr>
        <p:txBody>
          <a:bodyPr/>
          <a:lstStyle/>
          <a:p>
            <a:r>
              <a:rPr lang="pl-PL" dirty="0"/>
              <a:t>G2 IN THE POMERANIAN DUKE’S CASTLE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141673"/>
            <a:ext cx="5365750" cy="402431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87" y="1123406"/>
            <a:ext cx="5968013" cy="447601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244046" y="5756366"/>
            <a:ext cx="559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</a:t>
            </a:r>
            <a:r>
              <a:rPr lang="pl-PL" dirty="0"/>
              <a:t>: </a:t>
            </a:r>
            <a:r>
              <a:rPr lang="pl-PL" dirty="0" err="1"/>
              <a:t>A.Lal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5965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3645" y="0"/>
            <a:ext cx="8610600" cy="1293028"/>
          </a:xfrm>
        </p:spPr>
        <p:txBody>
          <a:bodyPr/>
          <a:lstStyle/>
          <a:p>
            <a:r>
              <a:rPr lang="pl-PL" dirty="0"/>
              <a:t>TALENT SHOW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508"/>
            <a:ext cx="6872889" cy="3161529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408"/>
            <a:ext cx="6662057" cy="306454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74" y="1293028"/>
            <a:ext cx="5540105" cy="415507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7219406" y="5817326"/>
            <a:ext cx="364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</a:t>
            </a:r>
            <a:r>
              <a:rPr lang="pl-PL" dirty="0"/>
              <a:t>: </a:t>
            </a:r>
            <a:r>
              <a:rPr lang="pl-PL" dirty="0" err="1"/>
              <a:t>M.Nizińska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2086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POETRY CONTEST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990585"/>
            <a:ext cx="3964736" cy="5610832"/>
          </a:xfrm>
        </p:spPr>
      </p:pic>
      <p:sp>
        <p:nvSpPr>
          <p:cNvPr id="5" name="pole tekstowe 4"/>
          <p:cNvSpPr txBox="1"/>
          <p:nvPr/>
        </p:nvSpPr>
        <p:spPr>
          <a:xfrm>
            <a:off x="7663544" y="5390606"/>
            <a:ext cx="3910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Organisers</a:t>
            </a:r>
            <a:r>
              <a:rPr lang="pl-PL" dirty="0"/>
              <a:t>:</a:t>
            </a:r>
          </a:p>
          <a:p>
            <a:r>
              <a:rPr lang="pl-PL" dirty="0" err="1"/>
              <a:t>M.Wesołowska</a:t>
            </a:r>
            <a:r>
              <a:rPr lang="pl-PL" dirty="0"/>
              <a:t>-Nowak, </a:t>
            </a:r>
          </a:p>
          <a:p>
            <a:r>
              <a:rPr lang="pl-PL" dirty="0"/>
              <a:t>M. </a:t>
            </a:r>
            <a:r>
              <a:rPr lang="pl-PL" dirty="0" err="1"/>
              <a:t>Lechicka-Dziel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7091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43794" y="163482"/>
            <a:ext cx="8610600" cy="1293028"/>
          </a:xfrm>
        </p:spPr>
        <p:txBody>
          <a:bodyPr/>
          <a:lstStyle/>
          <a:p>
            <a:r>
              <a:rPr lang="pl-PL" dirty="0"/>
              <a:t>WOMEN’S DAY EXIBITION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08" y="1880417"/>
            <a:ext cx="5365750" cy="4024313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35" y="1325882"/>
            <a:ext cx="4051118" cy="540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04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5750" cy="402431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88" y="1404258"/>
            <a:ext cx="5904412" cy="442830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595359" y="6008914"/>
            <a:ext cx="527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</a:t>
            </a:r>
            <a:r>
              <a:rPr lang="pl-PL" dirty="0"/>
              <a:t>: </a:t>
            </a:r>
            <a:r>
              <a:rPr lang="pl-PL" dirty="0" err="1"/>
              <a:t>L.Podporska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91" y="3193612"/>
            <a:ext cx="5077097" cy="380782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365750" y="376015"/>
            <a:ext cx="65556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/>
              <a:t>WORLD AUTISM AWARENESS DAY</a:t>
            </a:r>
          </a:p>
        </p:txBody>
      </p:sp>
    </p:spTree>
    <p:extLst>
      <p:ext uri="{BB962C8B-B14F-4D97-AF65-F5344CB8AC3E}">
        <p14:creationId xmlns:p14="http://schemas.microsoft.com/office/powerpoint/2010/main" val="2093286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38120" y="137675"/>
            <a:ext cx="8610600" cy="1293028"/>
          </a:xfrm>
        </p:spPr>
        <p:txBody>
          <a:bodyPr>
            <a:normAutofit/>
          </a:bodyPr>
          <a:lstStyle/>
          <a:p>
            <a:r>
              <a:rPr lang="pl-PL" sz="3500" dirty="0" err="1"/>
              <a:t>Easter</a:t>
            </a:r>
            <a:r>
              <a:rPr lang="pl-PL" sz="3500" dirty="0"/>
              <a:t> - DOM KOMBATANTA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1" y="1750423"/>
            <a:ext cx="5492629" cy="411947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180" y="1340484"/>
            <a:ext cx="6591820" cy="439347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991497" y="5869895"/>
            <a:ext cx="522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</a:t>
            </a:r>
            <a:r>
              <a:rPr lang="pl-PL" dirty="0"/>
              <a:t>: M. Polakowska</a:t>
            </a:r>
          </a:p>
        </p:txBody>
      </p:sp>
    </p:spTree>
    <p:extLst>
      <p:ext uri="{BB962C8B-B14F-4D97-AF65-F5344CB8AC3E}">
        <p14:creationId xmlns:p14="http://schemas.microsoft.com/office/powerpoint/2010/main" val="1798299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08083" y="244357"/>
            <a:ext cx="8610600" cy="1293028"/>
          </a:xfrm>
        </p:spPr>
        <p:txBody>
          <a:bodyPr/>
          <a:lstStyle/>
          <a:p>
            <a:r>
              <a:rPr lang="pl-PL" dirty="0"/>
              <a:t>PRESTIŻ MAGAZINE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50" y="1271016"/>
            <a:ext cx="7045175" cy="542619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1" y="1628503"/>
            <a:ext cx="2940240" cy="371420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51504" y="5773880"/>
            <a:ext cx="37098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M.WESOŁOWSKA-NOWAK</a:t>
            </a:r>
          </a:p>
          <a:p>
            <a:r>
              <a:rPr lang="pl-PL" sz="1400" dirty="0"/>
              <a:t>A.PŁUCIENNIK</a:t>
            </a:r>
          </a:p>
          <a:p>
            <a:r>
              <a:rPr lang="pl-PL" sz="1400" dirty="0"/>
              <a:t>E.KARCZEWSKA</a:t>
            </a:r>
          </a:p>
        </p:txBody>
      </p:sp>
    </p:spTree>
    <p:extLst>
      <p:ext uri="{BB962C8B-B14F-4D97-AF65-F5344CB8AC3E}">
        <p14:creationId xmlns:p14="http://schemas.microsoft.com/office/powerpoint/2010/main" val="3082471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29984" y="-158991"/>
            <a:ext cx="8610600" cy="1510742"/>
          </a:xfrm>
        </p:spPr>
        <p:txBody>
          <a:bodyPr>
            <a:normAutofit/>
          </a:bodyPr>
          <a:lstStyle/>
          <a:p>
            <a:r>
              <a:rPr lang="pl-PL" sz="3300" dirty="0"/>
              <a:t>ECO DAY IN PRZELEWICE - MYP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24" y="3184645"/>
            <a:ext cx="7959376" cy="3673355"/>
          </a:xfrm>
          <a:prstGeom prst="rect">
            <a:avLst/>
          </a:prstGeom>
        </p:spPr>
      </p:pic>
      <p:pic>
        <p:nvPicPr>
          <p:cNvPr id="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506"/>
            <a:ext cx="8719827" cy="4024313"/>
          </a:xfrm>
        </p:spPr>
      </p:pic>
      <p:sp>
        <p:nvSpPr>
          <p:cNvPr id="8" name="pole tekstowe 7"/>
          <p:cNvSpPr txBox="1"/>
          <p:nvPr/>
        </p:nvSpPr>
        <p:spPr>
          <a:xfrm>
            <a:off x="69669" y="5643154"/>
            <a:ext cx="3770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</a:t>
            </a:r>
            <a:r>
              <a:rPr lang="pl-PL" dirty="0"/>
              <a:t>: </a:t>
            </a:r>
            <a:r>
              <a:rPr lang="pl-PL" dirty="0" err="1"/>
              <a:t>A.Maruszak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007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36362" y="478667"/>
            <a:ext cx="8610600" cy="1293028"/>
          </a:xfrm>
        </p:spPr>
        <p:txBody>
          <a:bodyPr>
            <a:normAutofit/>
          </a:bodyPr>
          <a:lstStyle/>
          <a:p>
            <a:r>
              <a:rPr lang="pl-PL" sz="3300" dirty="0"/>
              <a:t>MYP VOLLEYBALL CHAMPIONSHIP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20" y="1570423"/>
            <a:ext cx="8719827" cy="4024313"/>
          </a:xfrm>
        </p:spPr>
      </p:pic>
      <p:sp>
        <p:nvSpPr>
          <p:cNvPr id="3" name="pole tekstowe 2"/>
          <p:cNvSpPr txBox="1"/>
          <p:nvPr/>
        </p:nvSpPr>
        <p:spPr>
          <a:xfrm>
            <a:off x="6914606" y="5869577"/>
            <a:ext cx="427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</a:t>
            </a:r>
            <a:r>
              <a:rPr lang="pl-PL" dirty="0"/>
              <a:t>: C. </a:t>
            </a:r>
            <a:r>
              <a:rPr lang="pl-PL" dirty="0" err="1"/>
              <a:t>Janiszyn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3406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753534"/>
            <a:ext cx="10916174" cy="1545050"/>
          </a:xfrm>
        </p:spPr>
        <p:txBody>
          <a:bodyPr/>
          <a:lstStyle/>
          <a:p>
            <a:pPr algn="ctr"/>
            <a:r>
              <a:rPr lang="pl-PL" dirty="0"/>
              <a:t>FEBRUARY, MARCH, APRIL </a:t>
            </a:r>
            <a:r>
              <a:rPr lang="pl-PL" dirty="0" err="1"/>
              <a:t>activities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24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65258" y="189608"/>
            <a:ext cx="9403080" cy="1293028"/>
          </a:xfrm>
        </p:spPr>
        <p:txBody>
          <a:bodyPr>
            <a:normAutofit/>
          </a:bodyPr>
          <a:lstStyle/>
          <a:p>
            <a:pPr algn="ctr"/>
            <a:r>
              <a:rPr lang="pl-PL" sz="3000" dirty="0"/>
              <a:t>VOLLEYBALL TRAINING WITH UKS</a:t>
            </a:r>
            <a:br>
              <a:rPr lang="pl-PL" sz="3000" dirty="0"/>
            </a:br>
            <a:r>
              <a:rPr lang="pl-PL" sz="3000" dirty="0"/>
              <a:t> „OSIEMNASTKA”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09" y="1482636"/>
            <a:ext cx="4868091" cy="3651068"/>
          </a:xfrm>
          <a:prstGeom prst="rect">
            <a:avLst/>
          </a:prstGeom>
        </p:spPr>
      </p:pic>
      <p:pic>
        <p:nvPicPr>
          <p:cNvPr id="9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122"/>
            <a:ext cx="5365750" cy="4024313"/>
          </a:xfr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93" y="3177539"/>
            <a:ext cx="4907281" cy="3680461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334103" y="6165669"/>
            <a:ext cx="365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E.CZAJKOWSKA</a:t>
            </a:r>
          </a:p>
        </p:txBody>
      </p:sp>
    </p:spTree>
    <p:extLst>
      <p:ext uri="{BB962C8B-B14F-4D97-AF65-F5344CB8AC3E}">
        <p14:creationId xmlns:p14="http://schemas.microsoft.com/office/powerpoint/2010/main" val="1968427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602609" y="244423"/>
            <a:ext cx="8610600" cy="1293028"/>
          </a:xfrm>
        </p:spPr>
        <p:txBody>
          <a:bodyPr/>
          <a:lstStyle/>
          <a:p>
            <a:r>
              <a:rPr lang="pl-PL" dirty="0"/>
              <a:t>ZYGMUN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5985"/>
            <a:ext cx="7092747" cy="417358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80" y="1798707"/>
            <a:ext cx="5317519" cy="398814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322423" y="6309360"/>
            <a:ext cx="419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D.Howlett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5455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753534"/>
            <a:ext cx="11025231" cy="1612162"/>
          </a:xfrm>
        </p:spPr>
        <p:txBody>
          <a:bodyPr/>
          <a:lstStyle/>
          <a:p>
            <a:pPr algn="ctr"/>
            <a:r>
              <a:rPr lang="pl-PL" dirty="0"/>
              <a:t>MAY, JUNE </a:t>
            </a:r>
            <a:r>
              <a:rPr lang="pl-PL" dirty="0" err="1"/>
              <a:t>activities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20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985" y="75501"/>
            <a:ext cx="8828015" cy="1398277"/>
          </a:xfrm>
        </p:spPr>
        <p:txBody>
          <a:bodyPr>
            <a:normAutofit/>
          </a:bodyPr>
          <a:lstStyle/>
          <a:p>
            <a:r>
              <a:rPr lang="pl-PL" sz="3300" dirty="0" err="1"/>
              <a:t>Dodgeball</a:t>
            </a:r>
            <a:r>
              <a:rPr lang="pl-PL" sz="3300" dirty="0"/>
              <a:t> </a:t>
            </a:r>
            <a:r>
              <a:rPr lang="pl-PL" sz="3300" dirty="0" err="1"/>
              <a:t>tournament</a:t>
            </a:r>
            <a:r>
              <a:rPr lang="pl-PL" sz="3300" dirty="0"/>
              <a:t> for G3-G5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" y="1001056"/>
            <a:ext cx="6217635" cy="303058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9733">
            <a:off x="6126040" y="1870124"/>
            <a:ext cx="5782941" cy="266105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88" y="3907606"/>
            <a:ext cx="4918166" cy="368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83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14427" y="161780"/>
            <a:ext cx="8610600" cy="1293028"/>
          </a:xfrm>
        </p:spPr>
        <p:txBody>
          <a:bodyPr>
            <a:normAutofit/>
          </a:bodyPr>
          <a:lstStyle/>
          <a:p>
            <a:br>
              <a:rPr lang="pl-PL" sz="3000" dirty="0"/>
            </a:br>
            <a:r>
              <a:rPr lang="pl-PL" sz="3300" dirty="0" err="1"/>
              <a:t>workshops</a:t>
            </a:r>
            <a:r>
              <a:rPr lang="pl-PL" sz="3300" dirty="0"/>
              <a:t> </a:t>
            </a:r>
            <a:r>
              <a:rPr lang="pl-PL" sz="3300" dirty="0" err="1"/>
              <a:t>at</a:t>
            </a:r>
            <a:r>
              <a:rPr lang="pl-PL" sz="3300" dirty="0"/>
              <a:t> SPOT </a:t>
            </a:r>
            <a:r>
              <a:rPr lang="pl-PL" sz="3300" dirty="0" err="1"/>
              <a:t>center</a:t>
            </a:r>
            <a:r>
              <a:rPr lang="pl-PL" sz="3300" dirty="0"/>
              <a:t> - G 2,G 3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91405" cy="402431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0651"/>
            <a:ext cx="5823132" cy="436734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624" y="1454808"/>
            <a:ext cx="6513376" cy="488503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331131" y="6339840"/>
            <a:ext cx="453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Organisers</a:t>
            </a:r>
            <a:r>
              <a:rPr lang="pl-PL" dirty="0"/>
              <a:t>: </a:t>
            </a:r>
            <a:r>
              <a:rPr lang="pl-PL" dirty="0" err="1"/>
              <a:t>A.Lal</a:t>
            </a:r>
            <a:r>
              <a:rPr lang="pl-PL" dirty="0"/>
              <a:t>, </a:t>
            </a:r>
            <a:r>
              <a:rPr lang="pl-PL" dirty="0" err="1"/>
              <a:t>M.Perrot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7250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27294" y="-143435"/>
            <a:ext cx="8610600" cy="1436463"/>
          </a:xfrm>
        </p:spPr>
        <p:txBody>
          <a:bodyPr/>
          <a:lstStyle/>
          <a:p>
            <a:r>
              <a:rPr lang="pl-PL" dirty="0" err="1"/>
              <a:t>Pyp</a:t>
            </a:r>
            <a:r>
              <a:rPr lang="pl-PL" dirty="0"/>
              <a:t> </a:t>
            </a:r>
            <a:r>
              <a:rPr lang="pl-PL" dirty="0" err="1"/>
              <a:t>exibition</a:t>
            </a:r>
            <a:r>
              <a:rPr lang="pl-PL" dirty="0"/>
              <a:t>-g 5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29" y="885590"/>
            <a:ext cx="5365750" cy="402431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0600" cy="38104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" y="3338064"/>
            <a:ext cx="7404847" cy="350821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823243" y="5000928"/>
            <a:ext cx="4014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Organisers</a:t>
            </a:r>
            <a:r>
              <a:rPr lang="pl-PL" dirty="0"/>
              <a:t>: </a:t>
            </a:r>
          </a:p>
          <a:p>
            <a:r>
              <a:rPr lang="pl-PL" dirty="0" err="1"/>
              <a:t>A.Piórkowska</a:t>
            </a:r>
            <a:r>
              <a:rPr lang="pl-PL" dirty="0"/>
              <a:t>,</a:t>
            </a:r>
          </a:p>
          <a:p>
            <a:r>
              <a:rPr lang="pl-PL" dirty="0" err="1"/>
              <a:t>K.Kmiecik</a:t>
            </a:r>
            <a:endParaRPr lang="pl-PL" dirty="0"/>
          </a:p>
          <a:p>
            <a:r>
              <a:rPr lang="pl-PL" dirty="0" err="1"/>
              <a:t>Mentors</a:t>
            </a:r>
            <a:r>
              <a:rPr lang="pl-PL" dirty="0"/>
              <a:t>:</a:t>
            </a:r>
          </a:p>
          <a:p>
            <a:r>
              <a:rPr lang="pl-PL" dirty="0" err="1"/>
              <a:t>A.Collins</a:t>
            </a:r>
            <a:r>
              <a:rPr lang="pl-PL" dirty="0"/>
              <a:t>,</a:t>
            </a:r>
          </a:p>
          <a:p>
            <a:r>
              <a:rPr lang="pl-PL" dirty="0" err="1"/>
              <a:t>A.Witkowska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2922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0543" y="106582"/>
            <a:ext cx="8610600" cy="1293028"/>
          </a:xfrm>
        </p:spPr>
        <p:txBody>
          <a:bodyPr/>
          <a:lstStyle/>
          <a:p>
            <a:r>
              <a:rPr lang="pl-PL" dirty="0"/>
              <a:t>Tok </a:t>
            </a:r>
            <a:r>
              <a:rPr lang="pl-PL" dirty="0" err="1"/>
              <a:t>exibition</a:t>
            </a:r>
            <a:r>
              <a:rPr lang="pl-PL" dirty="0"/>
              <a:t> - g11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549"/>
            <a:ext cx="5947954" cy="446096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548" y="1262744"/>
            <a:ext cx="6351451" cy="476358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374675" y="6249183"/>
            <a:ext cx="494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</a:t>
            </a:r>
            <a:r>
              <a:rPr lang="pl-PL" dirty="0"/>
              <a:t>: </a:t>
            </a:r>
            <a:r>
              <a:rPr lang="pl-PL" dirty="0" err="1"/>
              <a:t>T.Lloyd</a:t>
            </a:r>
            <a:r>
              <a:rPr lang="pl-PL" dirty="0"/>
              <a:t>, </a:t>
            </a:r>
            <a:r>
              <a:rPr lang="pl-PL" dirty="0" err="1"/>
              <a:t>Z.Kulik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6152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27591" y="705170"/>
            <a:ext cx="8610600" cy="1293028"/>
          </a:xfrm>
        </p:spPr>
        <p:txBody>
          <a:bodyPr/>
          <a:lstStyle/>
          <a:p>
            <a:r>
              <a:rPr lang="pl-PL" dirty="0"/>
              <a:t>Kuratorium </a:t>
            </a:r>
            <a:r>
              <a:rPr lang="pl-PL" dirty="0" err="1"/>
              <a:t>competition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2211977"/>
            <a:ext cx="108204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LAUREACI:</a:t>
            </a:r>
          </a:p>
          <a:p>
            <a:r>
              <a:rPr lang="pl-PL" dirty="0"/>
              <a:t>Wiktoria Czeszak  Grade 7 - </a:t>
            </a:r>
            <a:r>
              <a:rPr lang="pl-PL" dirty="0" err="1"/>
              <a:t>Polish</a:t>
            </a:r>
            <a:endParaRPr lang="pl-PL" dirty="0"/>
          </a:p>
          <a:p>
            <a:r>
              <a:rPr lang="pl-PL" dirty="0"/>
              <a:t>Evan </a:t>
            </a:r>
            <a:r>
              <a:rPr lang="pl-PL" dirty="0" err="1"/>
              <a:t>Bultmann</a:t>
            </a:r>
            <a:r>
              <a:rPr lang="pl-PL" dirty="0"/>
              <a:t>  Grade 7 - English</a:t>
            </a:r>
            <a:br>
              <a:rPr lang="pl-PL" dirty="0"/>
            </a:br>
            <a:endParaRPr lang="pl-PL" dirty="0"/>
          </a:p>
          <a:p>
            <a:pPr marL="0" indent="0">
              <a:buNone/>
            </a:pPr>
            <a:r>
              <a:rPr lang="pl-PL" dirty="0"/>
              <a:t>FINALISTS  English:</a:t>
            </a:r>
          </a:p>
          <a:p>
            <a:r>
              <a:rPr lang="pl-PL" dirty="0"/>
              <a:t>Maria </a:t>
            </a:r>
            <a:r>
              <a:rPr lang="pl-PL" dirty="0" err="1"/>
              <a:t>Rocio</a:t>
            </a:r>
            <a:r>
              <a:rPr lang="pl-PL" dirty="0"/>
              <a:t> Rodriguez Ratajczak  Grade 7</a:t>
            </a:r>
          </a:p>
          <a:p>
            <a:r>
              <a:rPr lang="pl-PL" dirty="0" err="1"/>
              <a:t>Emilija</a:t>
            </a:r>
            <a:r>
              <a:rPr lang="pl-PL" dirty="0"/>
              <a:t> </a:t>
            </a:r>
            <a:r>
              <a:rPr lang="pl-PL" dirty="0" err="1"/>
              <a:t>Tansill</a:t>
            </a:r>
            <a:r>
              <a:rPr lang="pl-PL" dirty="0"/>
              <a:t>  Grade 7</a:t>
            </a:r>
          </a:p>
          <a:p>
            <a:r>
              <a:rPr lang="pl-PL" dirty="0"/>
              <a:t>Charles </a:t>
            </a:r>
            <a:r>
              <a:rPr lang="pl-PL" dirty="0" err="1"/>
              <a:t>Snowsill</a:t>
            </a:r>
            <a:r>
              <a:rPr lang="pl-PL" dirty="0"/>
              <a:t> Grade 8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4146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60040" y="437203"/>
            <a:ext cx="8610600" cy="1293028"/>
          </a:xfrm>
        </p:spPr>
        <p:txBody>
          <a:bodyPr/>
          <a:lstStyle/>
          <a:p>
            <a:r>
              <a:rPr lang="pl-PL" dirty="0" err="1"/>
              <a:t>Cycling</a:t>
            </a:r>
            <a:r>
              <a:rPr lang="pl-PL" dirty="0"/>
              <a:t> </a:t>
            </a:r>
            <a:r>
              <a:rPr lang="pl-PL" dirty="0" err="1"/>
              <a:t>permit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73" y="1853973"/>
            <a:ext cx="5383168" cy="4024759"/>
          </a:xfrm>
          <a:prstGeom prst="rect">
            <a:avLst/>
          </a:prstGeom>
        </p:spPr>
      </p:pic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5" y="1854419"/>
            <a:ext cx="5382571" cy="4024313"/>
          </a:xfrm>
        </p:spPr>
      </p:pic>
    </p:spTree>
    <p:extLst>
      <p:ext uri="{BB962C8B-B14F-4D97-AF65-F5344CB8AC3E}">
        <p14:creationId xmlns:p14="http://schemas.microsoft.com/office/powerpoint/2010/main" val="1243705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68292" y="155273"/>
            <a:ext cx="8610600" cy="1293028"/>
          </a:xfrm>
        </p:spPr>
        <p:txBody>
          <a:bodyPr>
            <a:normAutofit/>
          </a:bodyPr>
          <a:lstStyle/>
          <a:p>
            <a:r>
              <a:rPr lang="pl-PL" sz="3000" dirty="0"/>
              <a:t>Prestiż </a:t>
            </a:r>
            <a:r>
              <a:rPr lang="pl-PL" sz="3000" dirty="0" err="1"/>
              <a:t>magazine</a:t>
            </a:r>
            <a:r>
              <a:rPr lang="pl-PL" sz="3000" dirty="0"/>
              <a:t> </a:t>
            </a:r>
            <a:br>
              <a:rPr lang="pl-PL" sz="3000" dirty="0"/>
            </a:br>
            <a:r>
              <a:rPr lang="pl-PL" sz="3000" dirty="0"/>
              <a:t>interview with d. </a:t>
            </a:r>
            <a:r>
              <a:rPr lang="pl-PL" sz="3000" dirty="0" err="1"/>
              <a:t>howlett</a:t>
            </a:r>
            <a:endParaRPr lang="pl-PL" sz="3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80" y="1833485"/>
            <a:ext cx="2984661" cy="3394614"/>
          </a:xfrm>
          <a:prstGeom prst="rect">
            <a:avLst/>
          </a:prstGeom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63" y="1305688"/>
            <a:ext cx="4335110" cy="5370921"/>
          </a:xfrm>
        </p:spPr>
      </p:pic>
      <p:sp>
        <p:nvSpPr>
          <p:cNvPr id="8" name="pole tekstowe 7"/>
          <p:cNvSpPr txBox="1"/>
          <p:nvPr/>
        </p:nvSpPr>
        <p:spPr>
          <a:xfrm>
            <a:off x="7763329" y="5613284"/>
            <a:ext cx="385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E.IWANIUK-BAKALARCZYK</a:t>
            </a:r>
          </a:p>
        </p:txBody>
      </p:sp>
    </p:spTree>
    <p:extLst>
      <p:ext uri="{BB962C8B-B14F-4D97-AF65-F5344CB8AC3E}">
        <p14:creationId xmlns:p14="http://schemas.microsoft.com/office/powerpoint/2010/main" val="182967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30285" y="0"/>
            <a:ext cx="8610600" cy="1293028"/>
          </a:xfrm>
        </p:spPr>
        <p:txBody>
          <a:bodyPr/>
          <a:lstStyle/>
          <a:p>
            <a:r>
              <a:rPr lang="pl-PL" dirty="0"/>
              <a:t>CITY HALL </a:t>
            </a:r>
            <a:r>
              <a:rPr lang="pl-PL" b="1" dirty="0"/>
              <a:t>PYP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1" y="1293028"/>
            <a:ext cx="6339839" cy="4754880"/>
          </a:xfrm>
          <a:prstGeom prst="rect">
            <a:avLst/>
          </a:prstGeom>
        </p:spPr>
      </p:pic>
      <p:pic>
        <p:nvPicPr>
          <p:cNvPr id="10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" y="2338057"/>
            <a:ext cx="6553075" cy="4415441"/>
          </a:xfrm>
        </p:spPr>
      </p:pic>
    </p:spTree>
    <p:extLst>
      <p:ext uri="{BB962C8B-B14F-4D97-AF65-F5344CB8AC3E}">
        <p14:creationId xmlns:p14="http://schemas.microsoft.com/office/powerpoint/2010/main" val="1358649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26868" y="2167205"/>
            <a:ext cx="9448800" cy="1825096"/>
          </a:xfrm>
        </p:spPr>
        <p:txBody>
          <a:bodyPr/>
          <a:lstStyle/>
          <a:p>
            <a:r>
              <a:rPr lang="pl-PL" dirty="0"/>
              <a:t>20th </a:t>
            </a:r>
            <a:r>
              <a:rPr lang="pl-PL" dirty="0" err="1"/>
              <a:t>anniversary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12" y="513806"/>
            <a:ext cx="5254613" cy="274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02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4437" y="-19825"/>
            <a:ext cx="8610600" cy="1293028"/>
          </a:xfrm>
        </p:spPr>
        <p:txBody>
          <a:bodyPr/>
          <a:lstStyle/>
          <a:p>
            <a:r>
              <a:rPr lang="pl-PL" dirty="0"/>
              <a:t>Anniversary </a:t>
            </a:r>
            <a:r>
              <a:rPr lang="pl-PL" dirty="0" err="1"/>
              <a:t>gazette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4" y="295736"/>
            <a:ext cx="4555368" cy="645372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2389">
            <a:off x="5370323" y="1713229"/>
            <a:ext cx="6323603" cy="421264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059680" y="5930537"/>
            <a:ext cx="418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M.WESOŁOWSKA-NOWAK</a:t>
            </a:r>
          </a:p>
          <a:p>
            <a:r>
              <a:rPr lang="pl-PL" dirty="0"/>
              <a:t>M.LECHICKA-DZIEL</a:t>
            </a:r>
          </a:p>
        </p:txBody>
      </p:sp>
    </p:spTree>
    <p:extLst>
      <p:ext uri="{BB962C8B-B14F-4D97-AF65-F5344CB8AC3E}">
        <p14:creationId xmlns:p14="http://schemas.microsoft.com/office/powerpoint/2010/main" val="3716490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07213" y="-140240"/>
            <a:ext cx="8610600" cy="1293028"/>
          </a:xfrm>
        </p:spPr>
        <p:txBody>
          <a:bodyPr/>
          <a:lstStyle/>
          <a:p>
            <a:r>
              <a:rPr lang="pl-PL" dirty="0" err="1"/>
              <a:t>Celebration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zut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337"/>
            <a:ext cx="5270138" cy="351256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4" y="3513943"/>
            <a:ext cx="5017310" cy="334405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38" y="811433"/>
            <a:ext cx="5284651" cy="352224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80" y="3542130"/>
            <a:ext cx="4975020" cy="33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56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42" y="0"/>
            <a:ext cx="5095759" cy="339634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198" y="3144339"/>
            <a:ext cx="4320177" cy="418773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21" y="2178232"/>
            <a:ext cx="4784271" cy="478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15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8" y="3217819"/>
            <a:ext cx="5556069" cy="370314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698" y="1210971"/>
            <a:ext cx="3787302" cy="3787302"/>
          </a:xfrm>
          <a:prstGeom prst="rect">
            <a:avLst/>
          </a:prstGeom>
        </p:spPr>
      </p:pic>
      <p:pic>
        <p:nvPicPr>
          <p:cNvPr id="8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70"/>
            <a:ext cx="5354346" cy="3566554"/>
          </a:xfrm>
        </p:spPr>
      </p:pic>
      <p:sp>
        <p:nvSpPr>
          <p:cNvPr id="3" name="pole tekstowe 2"/>
          <p:cNvSpPr txBox="1"/>
          <p:nvPr/>
        </p:nvSpPr>
        <p:spPr>
          <a:xfrm>
            <a:off x="9300754" y="6130834"/>
            <a:ext cx="275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</a:t>
            </a:r>
            <a:r>
              <a:rPr lang="pl-PL" dirty="0"/>
              <a:t>: </a:t>
            </a:r>
            <a:r>
              <a:rPr lang="pl-PL" dirty="0" err="1"/>
              <a:t>K.STüTZ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268494" y="656972"/>
            <a:ext cx="94163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/>
              <a:t>MEETING AT MULTINATIONAL CORPS NORTHEAST</a:t>
            </a:r>
          </a:p>
        </p:txBody>
      </p:sp>
    </p:spTree>
    <p:extLst>
      <p:ext uri="{BB962C8B-B14F-4D97-AF65-F5344CB8AC3E}">
        <p14:creationId xmlns:p14="http://schemas.microsoft.com/office/powerpoint/2010/main" val="1846189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30732" y="233150"/>
            <a:ext cx="8610600" cy="1293028"/>
          </a:xfrm>
        </p:spPr>
        <p:txBody>
          <a:bodyPr/>
          <a:lstStyle/>
          <a:p>
            <a:r>
              <a:rPr lang="en-US" dirty="0"/>
              <a:t>visit </a:t>
            </a:r>
            <a:r>
              <a:rPr lang="pl-PL" dirty="0" err="1"/>
              <a:t>at</a:t>
            </a:r>
            <a:r>
              <a:rPr lang="en-US" dirty="0"/>
              <a:t> the Nursing Home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37" y="2438340"/>
            <a:ext cx="4787704" cy="319102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94560"/>
            <a:ext cx="5519225" cy="3678585"/>
          </a:xfrm>
          <a:prstGeom prst="rect">
            <a:avLst/>
          </a:prstGeom>
        </p:spPr>
      </p:pic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85800" y="1526178"/>
            <a:ext cx="11288486" cy="4692507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609806" y="5782491"/>
            <a:ext cx="478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</a:t>
            </a:r>
            <a:r>
              <a:rPr lang="pl-PL" dirty="0"/>
              <a:t>: </a:t>
            </a:r>
            <a:r>
              <a:rPr lang="pl-PL" dirty="0" err="1"/>
              <a:t>M.Polakowska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6649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Pyp</a:t>
            </a:r>
            <a:r>
              <a:rPr lang="pl-PL" dirty="0"/>
              <a:t> </a:t>
            </a:r>
            <a:r>
              <a:rPr lang="pl-PL" dirty="0" err="1"/>
              <a:t>trip</a:t>
            </a:r>
            <a:r>
              <a:rPr lang="pl-PL" dirty="0"/>
              <a:t> to wrzosowo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66" y="1270816"/>
            <a:ext cx="2508320" cy="5315647"/>
          </a:xfrm>
        </p:spPr>
      </p:pic>
    </p:spTree>
    <p:extLst>
      <p:ext uri="{BB962C8B-B14F-4D97-AF65-F5344CB8AC3E}">
        <p14:creationId xmlns:p14="http://schemas.microsoft.com/office/powerpoint/2010/main" val="881047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32910" y="223219"/>
            <a:ext cx="8610600" cy="1293028"/>
          </a:xfrm>
        </p:spPr>
        <p:txBody>
          <a:bodyPr/>
          <a:lstStyle/>
          <a:p>
            <a:r>
              <a:rPr lang="pl-PL" dirty="0" err="1"/>
              <a:t>Myp</a:t>
            </a:r>
            <a:r>
              <a:rPr lang="pl-PL" dirty="0"/>
              <a:t> </a:t>
            </a:r>
            <a:r>
              <a:rPr lang="pl-PL" dirty="0" err="1"/>
              <a:t>trip</a:t>
            </a:r>
            <a:r>
              <a:rPr lang="pl-PL" dirty="0"/>
              <a:t> to </a:t>
            </a:r>
            <a:r>
              <a:rPr lang="pl-PL" dirty="0" err="1"/>
              <a:t>sypniewo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10" y="2057401"/>
            <a:ext cx="5365750" cy="402431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01" y="1797097"/>
            <a:ext cx="5779041" cy="428461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165669" y="6217920"/>
            <a:ext cx="480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</a:t>
            </a:r>
            <a:r>
              <a:rPr lang="pl-PL" dirty="0"/>
              <a:t>: </a:t>
            </a:r>
            <a:r>
              <a:rPr lang="pl-PL" dirty="0" err="1"/>
              <a:t>J.Dobosz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4405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5599" y="0"/>
            <a:ext cx="8610600" cy="1293028"/>
          </a:xfrm>
        </p:spPr>
        <p:txBody>
          <a:bodyPr/>
          <a:lstStyle/>
          <a:p>
            <a:r>
              <a:rPr lang="pl-PL" dirty="0"/>
              <a:t>A </a:t>
            </a:r>
            <a:r>
              <a:rPr lang="pl-PL" dirty="0" err="1"/>
              <a:t>mystery</a:t>
            </a:r>
            <a:r>
              <a:rPr lang="pl-PL" dirty="0"/>
              <a:t> </a:t>
            </a:r>
            <a:r>
              <a:rPr lang="pl-PL" dirty="0" err="1"/>
              <a:t>game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5" y="1558199"/>
            <a:ext cx="5362259" cy="402431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34" y="1475907"/>
            <a:ext cx="6043749" cy="453281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00891" y="6008719"/>
            <a:ext cx="416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</a:t>
            </a:r>
            <a:r>
              <a:rPr lang="pl-PL" dirty="0"/>
              <a:t>: T. </a:t>
            </a:r>
            <a:r>
              <a:rPr lang="pl-PL" dirty="0" err="1"/>
              <a:t>LLoyd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1844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59874" y="-71649"/>
            <a:ext cx="8610600" cy="1293028"/>
          </a:xfrm>
        </p:spPr>
        <p:txBody>
          <a:bodyPr/>
          <a:lstStyle/>
          <a:p>
            <a:r>
              <a:rPr lang="pl-PL" dirty="0"/>
              <a:t>SPORTS DAY </a:t>
            </a:r>
            <a:r>
              <a:rPr lang="pl-PL" b="1" dirty="0" err="1"/>
              <a:t>pyp</a:t>
            </a:r>
            <a:r>
              <a:rPr lang="pl-PL" dirty="0"/>
              <a:t>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3" y="1053739"/>
            <a:ext cx="6221501" cy="466612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5242560" cy="3931920"/>
          </a:xfrm>
          <a:prstGeom prst="rect">
            <a:avLst/>
          </a:prstGeom>
        </p:spPr>
      </p:pic>
      <p:pic>
        <p:nvPicPr>
          <p:cNvPr id="8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9" y="2928026"/>
            <a:ext cx="5116596" cy="3837447"/>
          </a:xfrm>
        </p:spPr>
      </p:pic>
      <p:sp>
        <p:nvSpPr>
          <p:cNvPr id="9" name="pole tekstowe 8"/>
          <p:cNvSpPr txBox="1"/>
          <p:nvPr/>
        </p:nvSpPr>
        <p:spPr>
          <a:xfrm>
            <a:off x="6548846" y="6078583"/>
            <a:ext cx="47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Organisers</a:t>
            </a:r>
            <a:r>
              <a:rPr lang="pl-PL" dirty="0"/>
              <a:t>: </a:t>
            </a:r>
            <a:r>
              <a:rPr lang="pl-PL" dirty="0" err="1"/>
              <a:t>C.Janiszyn</a:t>
            </a:r>
            <a:r>
              <a:rPr lang="pl-PL" dirty="0"/>
              <a:t>, </a:t>
            </a:r>
            <a:r>
              <a:rPr lang="pl-PL" dirty="0" err="1"/>
              <a:t>A.Witkowska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6829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8720" y="372488"/>
            <a:ext cx="10879183" cy="1293028"/>
          </a:xfrm>
        </p:spPr>
        <p:txBody>
          <a:bodyPr/>
          <a:lstStyle/>
          <a:p>
            <a:r>
              <a:rPr lang="pl-PL" dirty="0"/>
              <a:t>Meeting with PRESIDENT OF SZCECIN, Piotr </a:t>
            </a:r>
            <a:r>
              <a:rPr lang="pl-PL" dirty="0" err="1"/>
              <a:t>krzystek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305"/>
            <a:ext cx="6083572" cy="456268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13" y="1548237"/>
            <a:ext cx="6585087" cy="49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67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177" y="-4800"/>
            <a:ext cx="8610600" cy="1293028"/>
          </a:xfrm>
        </p:spPr>
        <p:txBody>
          <a:bodyPr/>
          <a:lstStyle/>
          <a:p>
            <a:r>
              <a:rPr lang="pl-PL" dirty="0" err="1"/>
              <a:t>myp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17" y="1171849"/>
            <a:ext cx="5880463" cy="4410347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1"/>
            <a:ext cx="6113417" cy="4585063"/>
          </a:xfrm>
          <a:prstGeom prst="rect">
            <a:avLst/>
          </a:prstGeom>
        </p:spPr>
      </p:pic>
      <p:pic>
        <p:nvPicPr>
          <p:cNvPr id="9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77" y="2857500"/>
            <a:ext cx="5334000" cy="4000500"/>
          </a:xfrm>
        </p:spPr>
      </p:pic>
    </p:spTree>
    <p:extLst>
      <p:ext uri="{BB962C8B-B14F-4D97-AF65-F5344CB8AC3E}">
        <p14:creationId xmlns:p14="http://schemas.microsoft.com/office/powerpoint/2010/main" val="2015482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63694" y="307173"/>
            <a:ext cx="8610600" cy="1293028"/>
          </a:xfrm>
        </p:spPr>
        <p:txBody>
          <a:bodyPr/>
          <a:lstStyle/>
          <a:p>
            <a:r>
              <a:rPr lang="pl-PL" dirty="0" err="1"/>
              <a:t>eNd</a:t>
            </a:r>
            <a:r>
              <a:rPr lang="pl-PL" dirty="0"/>
              <a:t> of the </a:t>
            </a:r>
            <a:r>
              <a:rPr lang="pl-PL" dirty="0" err="1"/>
              <a:t>school</a:t>
            </a:r>
            <a:r>
              <a:rPr lang="pl-PL" dirty="0"/>
              <a:t> </a:t>
            </a:r>
            <a:r>
              <a:rPr lang="pl-PL" dirty="0" err="1"/>
              <a:t>year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76" y="1872344"/>
            <a:ext cx="6164853" cy="462364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161"/>
            <a:ext cx="4278629" cy="570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88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90290" y="175884"/>
            <a:ext cx="9501051" cy="1293028"/>
          </a:xfrm>
        </p:spPr>
        <p:txBody>
          <a:bodyPr>
            <a:normAutofit/>
          </a:bodyPr>
          <a:lstStyle/>
          <a:p>
            <a:r>
              <a:rPr lang="pl-PL" dirty="0"/>
              <a:t>CITY HALL </a:t>
            </a:r>
            <a:r>
              <a:rPr lang="pl-PL" b="1" dirty="0"/>
              <a:t>DP</a:t>
            </a:r>
            <a:br>
              <a:rPr lang="pl-PL" dirty="0"/>
            </a:br>
            <a:r>
              <a:rPr lang="pl-PL" sz="2500" dirty="0"/>
              <a:t>MEETING WITH MR K.SOSKA AND </a:t>
            </a:r>
            <a:r>
              <a:rPr lang="pl-PL" sz="2500" dirty="0" err="1"/>
              <a:t>Mr</a:t>
            </a:r>
            <a:r>
              <a:rPr lang="pl-PL" sz="2500" dirty="0"/>
              <a:t> m. </a:t>
            </a:r>
            <a:r>
              <a:rPr lang="pl-PL" sz="2500" dirty="0" err="1"/>
              <a:t>żylik</a:t>
            </a:r>
            <a:endParaRPr lang="pl-PL" sz="25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63" y="1468912"/>
            <a:ext cx="6808078" cy="510605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623"/>
            <a:ext cx="5184502" cy="3888377"/>
          </a:xfrm>
          <a:prstGeom prst="rect">
            <a:avLst/>
          </a:prstGeom>
        </p:spPr>
      </p:pic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Symbol zastępczy zawartości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9602" cy="35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52949" y="0"/>
            <a:ext cx="8610600" cy="1293028"/>
          </a:xfrm>
        </p:spPr>
        <p:txBody>
          <a:bodyPr/>
          <a:lstStyle/>
          <a:p>
            <a:r>
              <a:rPr lang="pl-PL" dirty="0"/>
              <a:t>OUR BIG HEARTS FOR UKRAINE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78" y="888274"/>
            <a:ext cx="6411308" cy="3614375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32923" cy="574741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0185">
            <a:off x="2016632" y="2710096"/>
            <a:ext cx="6601041" cy="40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43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52949" y="0"/>
            <a:ext cx="8610600" cy="1293028"/>
          </a:xfrm>
        </p:spPr>
        <p:txBody>
          <a:bodyPr/>
          <a:lstStyle/>
          <a:p>
            <a:r>
              <a:rPr lang="pl-PL" dirty="0"/>
              <a:t>OUR BIG HEARTS FOR UKRAINE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05" y="3963488"/>
            <a:ext cx="7810500" cy="2971800"/>
          </a:xfrm>
          <a:prstGeom prst="rect">
            <a:avLst/>
          </a:prstGeom>
        </p:spPr>
      </p:pic>
      <p:pic>
        <p:nvPicPr>
          <p:cNvPr id="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806"/>
            <a:ext cx="5360985" cy="4024313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967" y="931182"/>
            <a:ext cx="6603033" cy="37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46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4718" y="216372"/>
            <a:ext cx="8610600" cy="1293028"/>
          </a:xfrm>
        </p:spPr>
        <p:txBody>
          <a:bodyPr/>
          <a:lstStyle/>
          <a:p>
            <a:r>
              <a:rPr lang="pl-PL" dirty="0"/>
              <a:t>BAKE SALE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600" y="1805781"/>
            <a:ext cx="5883275" cy="44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318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18114" y="257335"/>
            <a:ext cx="8610600" cy="1293028"/>
          </a:xfrm>
        </p:spPr>
        <p:txBody>
          <a:bodyPr/>
          <a:lstStyle/>
          <a:p>
            <a:r>
              <a:rPr lang="pl-PL" dirty="0"/>
              <a:t>OPEN CLASS – SIS FOR UKRAINE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4498" y="1528592"/>
            <a:ext cx="3440920" cy="486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30" y="1212905"/>
            <a:ext cx="3826383" cy="541213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052457" y="6209211"/>
            <a:ext cx="5103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M.Wesołowska</a:t>
            </a:r>
            <a:r>
              <a:rPr lang="pl-PL" dirty="0"/>
              <a:t>-Nowak, </a:t>
            </a:r>
            <a:r>
              <a:rPr lang="pl-PL" dirty="0" err="1"/>
              <a:t>E.Karczewska</a:t>
            </a:r>
            <a:r>
              <a:rPr lang="pl-PL" dirty="0"/>
              <a:t>, </a:t>
            </a:r>
            <a:r>
              <a:rPr lang="pl-PL" dirty="0" err="1"/>
              <a:t>M.Polakowska</a:t>
            </a:r>
            <a:r>
              <a:rPr lang="pl-PL" dirty="0"/>
              <a:t>, </a:t>
            </a:r>
            <a:r>
              <a:rPr lang="pl-PL" dirty="0" err="1"/>
              <a:t>M.Nizińska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4535620"/>
      </p:ext>
    </p:extLst>
  </p:cSld>
  <p:clrMapOvr>
    <a:masterClrMapping/>
  </p:clrMapOvr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41212</TotalTime>
  <Words>234</Words>
  <Application>Microsoft Office PowerPoint</Application>
  <PresentationFormat>Panoramiczny</PresentationFormat>
  <Paragraphs>81</Paragraphs>
  <Slides>41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Para</vt:lpstr>
      <vt:lpstr>SZCZECIN INTERNATIONAL SCHOOL</vt:lpstr>
      <vt:lpstr>FEBRUARY, MARCH, APRIL activities</vt:lpstr>
      <vt:lpstr>CITY HALL PYP</vt:lpstr>
      <vt:lpstr>Meeting with PRESIDENT OF SZCECIN, Piotr krzystek</vt:lpstr>
      <vt:lpstr>CITY HALL DP MEETING WITH MR K.SOSKA AND Mr m. żylik</vt:lpstr>
      <vt:lpstr>OUR BIG HEARTS FOR UKRAINE</vt:lpstr>
      <vt:lpstr>OUR BIG HEARTS FOR UKRAINE</vt:lpstr>
      <vt:lpstr>BAKE SALE</vt:lpstr>
      <vt:lpstr>OPEN CLASS – SIS FOR UKRAINE</vt:lpstr>
      <vt:lpstr>FIRST AID WORKSHOP-G3</vt:lpstr>
      <vt:lpstr>G2 IN THE POMERANIAN DUKE’S CASTLE</vt:lpstr>
      <vt:lpstr>TALENT SHOW</vt:lpstr>
      <vt:lpstr>POETRY CONTEST</vt:lpstr>
      <vt:lpstr>WOMEN’S DAY EXIBITION</vt:lpstr>
      <vt:lpstr>Prezentacja programu PowerPoint</vt:lpstr>
      <vt:lpstr>Easter - DOM KOMBATANTA</vt:lpstr>
      <vt:lpstr>PRESTIŻ MAGAZINE</vt:lpstr>
      <vt:lpstr>ECO DAY IN PRZELEWICE - MYP</vt:lpstr>
      <vt:lpstr>MYP VOLLEYBALL CHAMPIONSHIP</vt:lpstr>
      <vt:lpstr>VOLLEYBALL TRAINING WITH UKS  „OSIEMNASTKA”</vt:lpstr>
      <vt:lpstr>ZYGMUN</vt:lpstr>
      <vt:lpstr>MAY, JUNE activities</vt:lpstr>
      <vt:lpstr>Dodgeball tournament for G3-G5</vt:lpstr>
      <vt:lpstr> workshops at SPOT center - G 2,G 3 </vt:lpstr>
      <vt:lpstr>Pyp exibition-g 5</vt:lpstr>
      <vt:lpstr>Tok exibition - g11</vt:lpstr>
      <vt:lpstr>Kuratorium competition</vt:lpstr>
      <vt:lpstr>Cycling permit</vt:lpstr>
      <vt:lpstr>Prestiż magazine  interview with d. howlett</vt:lpstr>
      <vt:lpstr>20th anniversary</vt:lpstr>
      <vt:lpstr>Anniversary gazette</vt:lpstr>
      <vt:lpstr>Celebration at zut</vt:lpstr>
      <vt:lpstr>Prezentacja programu PowerPoint</vt:lpstr>
      <vt:lpstr>Prezentacja programu PowerPoint</vt:lpstr>
      <vt:lpstr>visit at the Nursing Home</vt:lpstr>
      <vt:lpstr>Pyp trip to wrzosowo</vt:lpstr>
      <vt:lpstr>Myp trip to sypniewo</vt:lpstr>
      <vt:lpstr>A mystery game</vt:lpstr>
      <vt:lpstr>SPORTS DAY pyp </vt:lpstr>
      <vt:lpstr>myp</vt:lpstr>
      <vt:lpstr>eNd of the school year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SZCZECIN INTERNATIONAL SCHOOL</dc:title>
  <dc:creator>admin</dc:creator>
  <cp:lastModifiedBy>Info</cp:lastModifiedBy>
  <cp:revision>248</cp:revision>
  <dcterms:created xsi:type="dcterms:W3CDTF">2022-01-17T07:34:46Z</dcterms:created>
  <dcterms:modified xsi:type="dcterms:W3CDTF">2022-09-15T08:51:46Z</dcterms:modified>
</cp:coreProperties>
</file>